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3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azbez.com/sites/azbez.com/files/images/40002.preview.jpg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azbez.com/sites/azbez.com/files/images/60001_2.preview.jpg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azbez.com/sites/azbez.com/files/images/40002_2.preview.jpg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azbez.com/sites/azbez.com/files/images/70001_2.preview.jpg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centr-bdd.ru/filefolder/images/post-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niklud2011.ucoz.ru/5.j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-fotki.yandex.ru/get/4523/90780847.0/0_72cb7_d52d96f6_X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centr-bdd.ru/filefolder/images/post-1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>
            <a:normAutofit/>
          </a:bodyPr>
          <a:lstStyle/>
          <a:p>
            <a:pPr marR="0">
              <a:spcBef>
                <a:spcPct val="0"/>
              </a:spcBef>
            </a:pPr>
            <a:endParaRPr lang="ru-RU" dirty="0" smtClean="0">
              <a:ln>
                <a:noFill/>
              </a:ln>
              <a:solidFill>
                <a:srgbClr val="FFFFFF"/>
              </a:solidFill>
            </a:endParaRPr>
          </a:p>
        </p:txBody>
      </p:sp>
      <p:pic>
        <p:nvPicPr>
          <p:cNvPr id="9220" name="Picture 2" descr="d:\Мои документы\Новая папка\Изображение 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22290">
            <a:off x="729284" y="1366676"/>
            <a:ext cx="3724275" cy="517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83968" y="836712"/>
            <a:ext cx="4210808" cy="30243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БЕЗОПАСНОСТЬ НА УЛИЦЕ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95536" y="404664"/>
            <a:ext cx="8424936" cy="626442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5400" b="1" i="1" dirty="0" smtClean="0">
                <a:solidFill>
                  <a:srgbClr val="C00000"/>
                </a:solidFill>
                <a:latin typeface="Constantia" pitchFamily="18" charset="0"/>
              </a:rPr>
              <a:t>Будьте внимательны и осторожны на улице и на дороге, соблюдайте правила дорожного движения!</a:t>
            </a:r>
            <a:endParaRPr lang="ru-RU" sz="54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1128"/>
            <a:ext cx="2647950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169" y="4581126"/>
            <a:ext cx="2736304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8760" y="4581127"/>
            <a:ext cx="2352675" cy="20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0674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• Не играйте с незнакомыми ребятами старшего возраста.</a:t>
            </a:r>
          </a:p>
          <a:p>
            <a:r>
              <a:rPr lang="ru-RU" dirty="0"/>
              <a:t>• Не поддавайтесь на уговоры незнакомых взрослых или подростков пойти с ними в чужой подъезд, заброшенный дом, на пустырь и другие безлюдные места.</a:t>
            </a:r>
          </a:p>
          <a:p>
            <a:r>
              <a:rPr lang="ru-RU" dirty="0"/>
              <a:t>• Никогда не заговаривайте на улице с незнакомыми людьми.</a:t>
            </a:r>
          </a:p>
          <a:p>
            <a:endParaRPr lang="ru-RU" dirty="0"/>
          </a:p>
        </p:txBody>
      </p:sp>
      <p:pic>
        <p:nvPicPr>
          <p:cNvPr id="5" name="Содержимое 4" descr="Незнакомка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43050"/>
            <a:ext cx="45005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571480"/>
            <a:ext cx="8715404" cy="600079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• Не принимайте от незнакомых людей угощение. </a:t>
            </a:r>
          </a:p>
          <a:p>
            <a:r>
              <a:rPr lang="ru-RU" dirty="0"/>
              <a:t>• Не пейте неизвестные вам напитки, даже если их предлагают ребята.</a:t>
            </a:r>
          </a:p>
          <a:p>
            <a:r>
              <a:rPr lang="ru-RU" dirty="0"/>
              <a:t>• Не разговаривайте с пьяными людьми. Пьяные люди, даже знакомые, способны на неожиданные и жестокие поступки.</a:t>
            </a:r>
          </a:p>
          <a:p>
            <a:r>
              <a:rPr lang="ru-RU" dirty="0" smtClean="0"/>
              <a:t>• </a:t>
            </a:r>
            <a:r>
              <a:rPr lang="ru-RU" dirty="0"/>
              <a:t>Не приглашайте домой малознакомых ребят, если дома нет никого из взрослых.</a:t>
            </a:r>
          </a:p>
          <a:p>
            <a:r>
              <a:rPr lang="ru-RU" dirty="0"/>
              <a:t>• Не хвастайтесь перед малознакомыми или незнакомыми людьми, что у вас дома много денег. Или тем, что у вас хорошая техника (компьютер, телевизор и другие ценные вещи).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• Если вы, идя к своему дому, заметили, что кто-то преследует, помашите рукой, будто кто-то из родителей стоит у окна и ждет вас. Преступник может испугаться, что его видят, и прекратить преследование.</a:t>
            </a:r>
          </a:p>
          <a:p>
            <a:r>
              <a:rPr lang="ru-RU" dirty="0"/>
              <a:t>• Если вас преследуют, а до дома далеко, бегите в ближайшее людное место: к магазину, автобусной остановке, метро.</a:t>
            </a:r>
          </a:p>
          <a:p>
            <a:endParaRPr lang="ru-RU" dirty="0"/>
          </a:p>
        </p:txBody>
      </p:sp>
      <p:pic>
        <p:nvPicPr>
          <p:cNvPr id="5" name="Содержимое 4" descr="Преследователь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85926"/>
            <a:ext cx="4214842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• Если незнакомые люди пытаются куда-то увезти вас силой, сопротивляйтесь, кричите, зовите на помощь. Причем кричите так, чтобы окружающим было понятно – вас увозят незнакомые люди. Например: «Дяденька я вас не знаю!» Или «Помогите! Меня увозит незнакомый человек!»</a:t>
            </a:r>
          </a:p>
          <a:p>
            <a:r>
              <a:rPr lang="ru-RU" dirty="0"/>
              <a:t>• Не бойтесь выглядеть смешно, если это поможем избежать опасности!</a:t>
            </a:r>
          </a:p>
          <a:p>
            <a:r>
              <a:rPr lang="ru-RU" dirty="0"/>
              <a:t>• Постарайтесь запомнить лицо, одежду и другие приметы вашего обидчика. Это поможет милиции найти его.</a:t>
            </a:r>
          </a:p>
          <a:p>
            <a:r>
              <a:rPr lang="ru-RU" dirty="0"/>
              <a:t>• Не позволяйте себя обмануть предложениями поехать снимать кино, выполнять задание милиции или разведки. Такие вещи всегда согласуются с родителями.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• На все предложения незнакомых людей – подарить игрушку, показать щенка, обезьянку или слона – твердо отвечайте «Нет!»</a:t>
            </a:r>
          </a:p>
          <a:p>
            <a:r>
              <a:rPr lang="ru-RU" dirty="0"/>
              <a:t>• Никогда не садитесь в машину с незнакомыми людьми. Это может закончиться плохо.</a:t>
            </a:r>
          </a:p>
          <a:p>
            <a:endParaRPr lang="ru-RU" dirty="0"/>
          </a:p>
        </p:txBody>
      </p:sp>
      <p:pic>
        <p:nvPicPr>
          <p:cNvPr id="5" name="Рисунок 4" descr="Незнакомая машин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71810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• И последнее правило: что бы не случилось с вами, обязательно расскажите обо всем родителям или взрослым, которым вы доверяете.</a:t>
            </a:r>
          </a:p>
          <a:p>
            <a:endParaRPr lang="ru-RU" dirty="0"/>
          </a:p>
        </p:txBody>
      </p:sp>
      <p:pic>
        <p:nvPicPr>
          <p:cNvPr id="5" name="Содержимое 4" descr="Родители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785926"/>
            <a:ext cx="450059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1340768"/>
            <a:ext cx="3931920" cy="45365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• Если вы нашли незнакомый предмет, ни в коем случае не разбирайте его,</a:t>
            </a:r>
          </a:p>
          <a:p>
            <a:r>
              <a:rPr lang="ru-RU" dirty="0" smtClean="0"/>
              <a:t>• Не нюхайте, не стучите по нему и не бросайте в огонь. В нем может быть взрывчатое радиоактивное или сильнодействующее ядовитое вещество.</a:t>
            </a:r>
          </a:p>
          <a:p>
            <a:endParaRPr lang="ru-RU" dirty="0"/>
          </a:p>
        </p:txBody>
      </p:sp>
      <p:pic>
        <p:nvPicPr>
          <p:cNvPr id="1026" name="Picture 2" descr="Gift-Shopp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60851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Тема бездомных собак до сих пор актуальна. Мы неоднократно видим на улицах села стаи бродячих собак. Стаи собираются на остановках, у школ и магазинов, мусорных баков.  Попрошайничают и ласкаются, бросаются и облаивают.  Они опасны детей и для взрослых.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школу мимо бродячих собак</a:t>
            </a:r>
            <a:endParaRPr lang="ru-RU" dirty="0"/>
          </a:p>
        </p:txBody>
      </p:sp>
      <p:pic>
        <p:nvPicPr>
          <p:cNvPr id="1026" name="Picture 2" descr="C:\Documents and Settings\User\Рабочий стол\Фото БС\DSC01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476672"/>
            <a:ext cx="6034617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Фото БС\DSC01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447 из 5879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8715435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422 из 58503">
            <a:hlinkClick r:id="rId4" tgtFrame="_blank"/>
          </p:cNvPr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57166"/>
            <a:ext cx="8358246" cy="5768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8183880" cy="792088"/>
          </a:xfrm>
        </p:spPr>
        <p:txBody>
          <a:bodyPr/>
          <a:lstStyle/>
          <a:p>
            <a:pPr algn="ctr"/>
            <a:r>
              <a:rPr lang="ru-RU" dirty="0" smtClean="0"/>
              <a:t>Правила поведения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446449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Категорически нельзя убегать, поднимать руки или размахивать ими.</a:t>
            </a:r>
          </a:p>
          <a:p>
            <a:pPr>
              <a:lnSpc>
                <a:spcPct val="80000"/>
              </a:lnSpc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Если собака просто лает, то самый лучший вариант- не обращать на нее внимания и просто спокойно продолжать идти. </a:t>
            </a:r>
          </a:p>
          <a:p>
            <a:pPr>
              <a:lnSpc>
                <a:spcPct val="80000"/>
              </a:lnSpc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Если пес подскакивает с явным намерением укусить, дайте собаке отпор, но не бейте ее и не замахивайтесь, а, повернувшись к ней, громко и уверенно скажите "Нельзя!".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</a:t>
            </a:r>
          </a:p>
          <a:p>
            <a:pPr algn="ctr">
              <a:buNone/>
            </a:pPr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ЗА ВНИМАНИЕ!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2828925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endParaRPr lang="ru-RU" sz="2400" dirty="0"/>
          </a:p>
        </p:txBody>
      </p:sp>
      <p:pic>
        <p:nvPicPr>
          <p:cNvPr id="5" name="i-main-pic" descr="Картинка 279 из 58797">
            <a:hlinkClick r:id="rId2" tgtFrame="_blank"/>
          </p:cNvPr>
          <p:cNvPicPr>
            <a:picLocks noGr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транспорт11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00809"/>
            <a:ext cx="3960440" cy="331236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latin typeface="Constantia" pitchFamily="18" charset="0"/>
              </a:rPr>
              <a:t>Обязанности пешехода</a:t>
            </a:r>
            <a:endParaRPr lang="ru-RU" sz="4000" b="1" i="1" dirty="0">
              <a:latin typeface="Constantia" pitchFamily="18" charset="0"/>
            </a:endParaRPr>
          </a:p>
        </p:txBody>
      </p:sp>
      <p:pic>
        <p:nvPicPr>
          <p:cNvPr id="5" name="Picture 4" descr="транспорт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52381" y="1700809"/>
            <a:ext cx="408622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5264333"/>
            <a:ext cx="8496944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Пешеходы должны двигаться по тротуарам или пешеходным дорожкам, а при их отсутствии по обочинам. </a:t>
            </a:r>
          </a:p>
        </p:txBody>
      </p:sp>
    </p:spTree>
    <p:extLst>
      <p:ext uri="{BB962C8B-B14F-4D97-AF65-F5344CB8AC3E}">
        <p14:creationId xmlns:p14="http://schemas.microsoft.com/office/powerpoint/2010/main" xmlns="" val="41194656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447 из 5879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8715435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948264" y="2132856"/>
            <a:ext cx="2088232" cy="223224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В</a:t>
            </a:r>
            <a:r>
              <a:rPr lang="ru-RU" dirty="0" smtClean="0">
                <a:solidFill>
                  <a:srgbClr val="FFFF00"/>
                </a:solidFill>
              </a:rPr>
              <a:t>елосипедисту </a:t>
            </a:r>
            <a:r>
              <a:rPr lang="ru-RU" dirty="0">
                <a:solidFill>
                  <a:srgbClr val="FFFF00"/>
                </a:solidFill>
              </a:rPr>
              <a:t>необходимо знать правила дорожного движения на велосипеде.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81000" y="188641"/>
            <a:ext cx="6324600" cy="2304254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Constantia" pitchFamily="18" charset="0"/>
              </a:rPr>
              <a:t>Общие правила безопасности при езде на велосипеде.</a:t>
            </a:r>
            <a:endParaRPr lang="ru-RU" sz="4000" b="1" i="1" dirty="0">
              <a:solidFill>
                <a:srgbClr val="FFFF00"/>
              </a:solidFill>
              <a:latin typeface="Constantia" pitchFamily="18" charset="0"/>
            </a:endParaRPr>
          </a:p>
        </p:txBody>
      </p:sp>
      <p:pic>
        <p:nvPicPr>
          <p:cNvPr id="17412" name="Picture 4" descr="http://go2.imgsmail.ru/imgpreview?key=http%3A//veloturistufa.ru/img/pdd/05.gif&amp;mb=imgdb_preview_6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2"/>
            <a:ext cx="200977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family-planet.ru/wp-content/uploads/2013/01/pdd-dety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5"/>
            <a:ext cx="5544616" cy="415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правила дорожного движения на велосипед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960466" cy="174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52209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14352" y="1340768"/>
            <a:ext cx="3931920" cy="3578704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Используйте звуковой сигнал при приближении к плохо просматриваемому проезду или повороту. Оттуда в любой момент может появиться пешеход или другой велосипедист.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755360" y="1268760"/>
            <a:ext cx="3931920" cy="3650712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620687"/>
            <a:ext cx="8381260" cy="576065"/>
          </a:xfrm>
        </p:spPr>
        <p:txBody>
          <a:bodyPr>
            <a:normAutofit fontScale="90000"/>
          </a:bodyPr>
          <a:lstStyle/>
          <a:p>
            <a:r>
              <a:rPr lang="ru-RU" sz="4800" b="1" i="1" dirty="0">
                <a:latin typeface="Constantia" pitchFamily="18" charset="0"/>
              </a:rPr>
              <a:t>Привлекайте внимание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2816"/>
            <a:ext cx="40957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5971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1008112"/>
          </a:xfrm>
        </p:spPr>
        <p:txBody>
          <a:bodyPr/>
          <a:lstStyle/>
          <a:p>
            <a:r>
              <a:rPr lang="ru-RU" sz="5400" b="1" i="1" dirty="0">
                <a:latin typeface="Constantia" pitchFamily="18" charset="0"/>
              </a:rPr>
              <a:t>Что делать нельзя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772816"/>
            <a:ext cx="48245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Не держаться за </a:t>
            </a:r>
            <a:r>
              <a:rPr lang="ru-RU" sz="2400" b="1" i="1" dirty="0" smtClean="0">
                <a:solidFill>
                  <a:srgbClr val="FFFF00"/>
                </a:solidFill>
                <a:latin typeface="Constantia" pitchFamily="18" charset="0"/>
              </a:rPr>
              <a:t>руль хотя </a:t>
            </a:r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бы одной рукой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5288634"/>
            <a:ext cx="47525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Перевозить пассажиров старше 7 лет</a:t>
            </a:r>
          </a:p>
        </p:txBody>
      </p:sp>
      <p:pic>
        <p:nvPicPr>
          <p:cNvPr id="14338" name="Picture 2" descr="http://lamcdn.net/specials.the-village.ru/opel/assets/illustrations/14-ad24ce061f5776115df661af8b7bf6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74841"/>
            <a:ext cx="2952328" cy="323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5118475" y="19877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>
            <a:off x="3074684" y="558924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1561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4752528" cy="1344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FFFF00"/>
                </a:solidFill>
                <a:latin typeface="Constantia" pitchFamily="18" charset="0"/>
              </a:rPr>
              <a:t>Перевозить грузы, выступающие за габариты больше, чем на полметра, или мешающие управлению велосипедом</a:t>
            </a:r>
          </a:p>
        </p:txBody>
      </p:sp>
      <p:pic>
        <p:nvPicPr>
          <p:cNvPr id="16386" name="Picture 2" descr="http://lamcdn.net/specials.the-village.ru/opel/assets/illustrations/15-56046fba948eeeb947f68982a7f4877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0515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lamcdn.net/specials.the-village.ru/opel/assets/illustrations/17a-03ec99b25e53ee3ce37f6b664de30a3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310515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4941168"/>
            <a:ext cx="4689325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Constantia" pitchFamily="18" charset="0"/>
              </a:rPr>
              <a:t>Ездить по проезжей части при наличии велодорожки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004048" y="10508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3233552" y="515605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89580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46</TotalTime>
  <Words>601</Words>
  <Application>Microsoft Office PowerPoint</Application>
  <PresentationFormat>Экран (4:3)</PresentationFormat>
  <Paragraphs>40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БЕЗОПАСНОСТЬ НА УЛИЦЕ</vt:lpstr>
      <vt:lpstr>Слайд 2</vt:lpstr>
      <vt:lpstr>Слайд 3</vt:lpstr>
      <vt:lpstr>Обязанности пешехода</vt:lpstr>
      <vt:lpstr>Слайд 5</vt:lpstr>
      <vt:lpstr>Общие правила безопасности при езде на велосипеде.</vt:lpstr>
      <vt:lpstr>Привлекайте внимание</vt:lpstr>
      <vt:lpstr>Что делать нельзя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 школу мимо бродячих собак</vt:lpstr>
      <vt:lpstr>Слайд 19</vt:lpstr>
      <vt:lpstr>Правила поведения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НА УЛИЦЕ</dc:title>
  <dc:creator>Лейсан Шигапова</dc:creator>
  <cp:lastModifiedBy>Лейсан Шигапова</cp:lastModifiedBy>
  <cp:revision>7</cp:revision>
  <dcterms:created xsi:type="dcterms:W3CDTF">2015-09-07T07:37:01Z</dcterms:created>
  <dcterms:modified xsi:type="dcterms:W3CDTF">2015-09-08T05:50:43Z</dcterms:modified>
</cp:coreProperties>
</file>